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457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814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2192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030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0197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91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1864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58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07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06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56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232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5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158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945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14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58804-87CB-4A60-A639-962652CDED9A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59D6A40-DF90-4A05-8AD5-A5E896C63C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576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940526"/>
            <a:ext cx="7766936" cy="9753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Объявление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281646"/>
            <a:ext cx="7766936" cy="404743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Школьный театр «</a:t>
            </a:r>
            <a:r>
              <a:rPr lang="ru-RU" dirty="0" err="1" smtClean="0">
                <a:solidFill>
                  <a:srgbClr val="0070C0"/>
                </a:solidFill>
              </a:rPr>
              <a:t>Яшүсмерләр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</a:p>
          <a:p>
            <a:pPr algn="ctr"/>
            <a:endParaRPr lang="ru-RU" sz="1400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>
                <a:solidFill>
                  <a:srgbClr val="0070C0"/>
                </a:solidFill>
              </a:rPr>
              <a:t>Музыкальный спектакль </a:t>
            </a:r>
          </a:p>
          <a:p>
            <a:pPr algn="ctr"/>
            <a:r>
              <a:rPr lang="tt-RU" sz="1400" dirty="0" smtClean="0">
                <a:solidFill>
                  <a:srgbClr val="0070C0"/>
                </a:solidFill>
              </a:rPr>
              <a:t>для школ</a:t>
            </a:r>
            <a:r>
              <a:rPr lang="ru-RU" sz="1400" dirty="0" smtClean="0">
                <a:solidFill>
                  <a:srgbClr val="0070C0"/>
                </a:solidFill>
              </a:rPr>
              <a:t>ь</a:t>
            </a:r>
            <a:r>
              <a:rPr lang="tt-RU" sz="1400" dirty="0" smtClean="0">
                <a:solidFill>
                  <a:srgbClr val="0070C0"/>
                </a:solidFill>
              </a:rPr>
              <a:t>ников</a:t>
            </a:r>
          </a:p>
          <a:p>
            <a:pPr algn="ctr"/>
            <a:endParaRPr lang="ru-RU" sz="1400" dirty="0" smtClean="0"/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Т.Миңнуллин</a:t>
            </a:r>
            <a:r>
              <a:rPr lang="tt-RU" dirty="0" smtClean="0">
                <a:solidFill>
                  <a:srgbClr val="FF0000"/>
                </a:solidFill>
              </a:rPr>
              <a:t> </a:t>
            </a:r>
            <a:r>
              <a:rPr lang="tt-RU" dirty="0">
                <a:solidFill>
                  <a:srgbClr val="FF0000"/>
                </a:solidFill>
              </a:rPr>
              <a:t>“Әлдермештән Әлмәндәр</a:t>
            </a:r>
            <a:r>
              <a:rPr lang="tt-RU" dirty="0" smtClean="0">
                <a:solidFill>
                  <a:srgbClr val="FF0000"/>
                </a:solidFill>
              </a:rPr>
              <a:t>”</a:t>
            </a:r>
            <a:endParaRPr lang="tt-RU" dirty="0">
              <a:solidFill>
                <a:srgbClr val="FF0000"/>
              </a:solidFill>
            </a:endParaRPr>
          </a:p>
          <a:p>
            <a:pPr algn="ctr"/>
            <a:endParaRPr lang="tt-RU" dirty="0" smtClean="0"/>
          </a:p>
          <a:p>
            <a:pPr algn="ctr"/>
            <a:r>
              <a:rPr lang="tt-RU" dirty="0" smtClean="0">
                <a:solidFill>
                  <a:srgbClr val="00B050"/>
                </a:solidFill>
              </a:rPr>
              <a:t>14 октября  в 16.00</a:t>
            </a:r>
          </a:p>
          <a:p>
            <a:pPr algn="ctr"/>
            <a:endParaRPr lang="tt-RU" dirty="0" smtClean="0"/>
          </a:p>
          <a:p>
            <a:pPr algn="ctr"/>
            <a:r>
              <a:rPr lang="tt-RU" dirty="0" smtClean="0">
                <a:solidFill>
                  <a:srgbClr val="00B0F0"/>
                </a:solidFill>
              </a:rPr>
              <a:t>Адрес: МБОУ “Верхнемактаминская ООШ”</a:t>
            </a:r>
            <a:endParaRPr lang="ru-RU" dirty="0">
              <a:solidFill>
                <a:srgbClr val="00B0F0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0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28</Words>
  <Application>Microsoft Office PowerPoint</Application>
  <PresentationFormat>Широкоэкранный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Аспект</vt:lpstr>
      <vt:lpstr>Объявление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Объявление</dc:title>
  <dc:creator>Алсу</dc:creator>
  <cp:lastModifiedBy>Алсу</cp:lastModifiedBy>
  <cp:revision>4</cp:revision>
  <dcterms:created xsi:type="dcterms:W3CDTF">2023-11-17T09:19:01Z</dcterms:created>
  <dcterms:modified xsi:type="dcterms:W3CDTF">2025-11-11T08:41:47Z</dcterms:modified>
</cp:coreProperties>
</file>